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9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91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4" r:id="rId32"/>
    <p:sldId id="305" r:id="rId33"/>
    <p:sldId id="306" r:id="rId34"/>
    <p:sldId id="307" r:id="rId35"/>
    <p:sldId id="290" r:id="rId36"/>
    <p:sldId id="26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8"/>
            <p14:sldId id="293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91"/>
            <p14:sldId id="271"/>
            <p14:sldId id="272"/>
            <p14:sldId id="273"/>
            <p14:sldId id="274"/>
            <p14:sldId id="277"/>
            <p14:sldId id="278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5"/>
            <p14:sldId id="306"/>
            <p14:sldId id="307"/>
            <p14:sldId id="290"/>
            <p14:sldId id="26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1E8B8-B307-4635-A270-2AF1D49EB49C}" v="46" dt="2025-08-20T15:25:20.3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23" autoAdjust="0"/>
    <p:restoredTop sz="89443"/>
  </p:normalViewPr>
  <p:slideViewPr>
    <p:cSldViewPr snapToGrid="0" snapToObjects="1">
      <p:cViewPr varScale="1">
        <p:scale>
          <a:sx n="111" d="100"/>
          <a:sy n="111" d="100"/>
        </p:scale>
        <p:origin x="118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38" d="100"/>
          <a:sy n="238" d="100"/>
        </p:scale>
        <p:origin x="6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rrios" userId="cd87f551-d9c6-4eda-bb30-16bb99c313ea" providerId="ADAL" clId="{8EB0F3A5-E6D9-4B75-A125-86792BD13A9A}"/>
    <pc:docChg chg="undo custSel addSld delSld modSld sldOrd modMainMaster modSection">
      <pc:chgData name="Michael Berrios" userId="cd87f551-d9c6-4eda-bb30-16bb99c313ea" providerId="ADAL" clId="{8EB0F3A5-E6D9-4B75-A125-86792BD13A9A}" dt="2025-05-03T10:12:19.837" v="6146"/>
      <pc:docMkLst>
        <pc:docMk/>
      </pc:docMkLst>
      <pc:sldChg chg="modSp mod setBg">
        <pc:chgData name="Michael Berrios" userId="cd87f551-d9c6-4eda-bb30-16bb99c313ea" providerId="ADAL" clId="{8EB0F3A5-E6D9-4B75-A125-86792BD13A9A}" dt="2025-05-02T06:30:55.127" v="212" actId="20577"/>
        <pc:sldMkLst>
          <pc:docMk/>
          <pc:sldMk cId="3984900616" sldId="256"/>
        </pc:sldMkLst>
      </pc:sldChg>
      <pc:sldChg chg="modSp del mod">
        <pc:chgData name="Michael Berrios" userId="cd87f551-d9c6-4eda-bb30-16bb99c313ea" providerId="ADAL" clId="{8EB0F3A5-E6D9-4B75-A125-86792BD13A9A}" dt="2025-05-02T10:36:57.474" v="5763" actId="47"/>
        <pc:sldMkLst>
          <pc:docMk/>
          <pc:sldMk cId="2660353521" sldId="257"/>
        </pc:sldMkLst>
      </pc:sldChg>
      <pc:sldChg chg="modSp mod">
        <pc:chgData name="Michael Berrios" userId="cd87f551-d9c6-4eda-bb30-16bb99c313ea" providerId="ADAL" clId="{8EB0F3A5-E6D9-4B75-A125-86792BD13A9A}" dt="2025-05-02T07:53:22.887" v="450" actId="20577"/>
        <pc:sldMkLst>
          <pc:docMk/>
          <pc:sldMk cId="3137655334" sldId="258"/>
        </pc:sldMkLst>
      </pc:sldChg>
      <pc:sldChg chg="addSp delSp modSp mod modAnim">
        <pc:chgData name="Michael Berrios" userId="cd87f551-d9c6-4eda-bb30-16bb99c313ea" providerId="ADAL" clId="{8EB0F3A5-E6D9-4B75-A125-86792BD13A9A}" dt="2025-05-02T08:40:57.885" v="723"/>
        <pc:sldMkLst>
          <pc:docMk/>
          <pc:sldMk cId="2270428632" sldId="259"/>
        </pc:sldMkLst>
      </pc:sldChg>
      <pc:sldChg chg="del">
        <pc:chgData name="Michael Berrios" userId="cd87f551-d9c6-4eda-bb30-16bb99c313ea" providerId="ADAL" clId="{8EB0F3A5-E6D9-4B75-A125-86792BD13A9A}" dt="2025-05-02T10:35:08.129" v="5713" actId="47"/>
        <pc:sldMkLst>
          <pc:docMk/>
          <pc:sldMk cId="2052133111" sldId="260"/>
        </pc:sldMkLst>
      </pc:sldChg>
      <pc:sldChg chg="del">
        <pc:chgData name="Michael Berrios" userId="cd87f551-d9c6-4eda-bb30-16bb99c313ea" providerId="ADAL" clId="{8EB0F3A5-E6D9-4B75-A125-86792BD13A9A}" dt="2025-05-02T10:35:05.069" v="5712" actId="47"/>
        <pc:sldMkLst>
          <pc:docMk/>
          <pc:sldMk cId="1120542681" sldId="261"/>
        </pc:sldMkLst>
      </pc:sldChg>
      <pc:sldChg chg="del">
        <pc:chgData name="Michael Berrios" userId="cd87f551-d9c6-4eda-bb30-16bb99c313ea" providerId="ADAL" clId="{8EB0F3A5-E6D9-4B75-A125-86792BD13A9A}" dt="2025-05-02T10:35:03.396" v="5711" actId="47"/>
        <pc:sldMkLst>
          <pc:docMk/>
          <pc:sldMk cId="849656915" sldId="262"/>
        </pc:sldMkLst>
      </pc:sldChg>
      <pc:sldChg chg="modSp mod">
        <pc:chgData name="Michael Berrios" userId="cd87f551-d9c6-4eda-bb30-16bb99c313ea" providerId="ADAL" clId="{8EB0F3A5-E6D9-4B75-A125-86792BD13A9A}" dt="2025-05-02T10:35:24.715" v="5742" actId="20577"/>
        <pc:sldMkLst>
          <pc:docMk/>
          <pc:sldMk cId="1065965541" sldId="263"/>
        </pc:sldMkLst>
      </pc:sldChg>
      <pc:sldChg chg="modSp new mod ord">
        <pc:chgData name="Michael Berrios" userId="cd87f551-d9c6-4eda-bb30-16bb99c313ea" providerId="ADAL" clId="{8EB0F3A5-E6D9-4B75-A125-86792BD13A9A}" dt="2025-05-02T08:42:22.801" v="895" actId="20577"/>
        <pc:sldMkLst>
          <pc:docMk/>
          <pc:sldMk cId="4225474999" sldId="264"/>
        </pc:sldMkLst>
      </pc:sldChg>
      <pc:sldChg chg="addSp delSp modSp new mod modClrScheme chgLayout">
        <pc:chgData name="Michael Berrios" userId="cd87f551-d9c6-4eda-bb30-16bb99c313ea" providerId="ADAL" clId="{8EB0F3A5-E6D9-4B75-A125-86792BD13A9A}" dt="2025-05-02T08:43:14.576" v="906" actId="20577"/>
        <pc:sldMkLst>
          <pc:docMk/>
          <pc:sldMk cId="3986817544" sldId="265"/>
        </pc:sldMkLst>
      </pc:sldChg>
      <pc:sldChg chg="modSp new mod ord">
        <pc:chgData name="Michael Berrios" userId="cd87f551-d9c6-4eda-bb30-16bb99c313ea" providerId="ADAL" clId="{8EB0F3A5-E6D9-4B75-A125-86792BD13A9A}" dt="2025-05-02T08:44:20.579" v="1048" actId="20577"/>
        <pc:sldMkLst>
          <pc:docMk/>
          <pc:sldMk cId="1278879833" sldId="266"/>
        </pc:sldMkLst>
      </pc:sldChg>
      <pc:sldChg chg="addSp modSp new mod modAnim">
        <pc:chgData name="Michael Berrios" userId="cd87f551-d9c6-4eda-bb30-16bb99c313ea" providerId="ADAL" clId="{8EB0F3A5-E6D9-4B75-A125-86792BD13A9A}" dt="2025-05-03T10:12:19.837" v="6146"/>
        <pc:sldMkLst>
          <pc:docMk/>
          <pc:sldMk cId="943977138" sldId="267"/>
        </pc:sldMkLst>
      </pc:sldChg>
      <pc:sldChg chg="addSp delSp modSp new mod modAnim">
        <pc:chgData name="Michael Berrios" userId="cd87f551-d9c6-4eda-bb30-16bb99c313ea" providerId="ADAL" clId="{8EB0F3A5-E6D9-4B75-A125-86792BD13A9A}" dt="2025-05-03T10:11:52.982" v="6141"/>
        <pc:sldMkLst>
          <pc:docMk/>
          <pc:sldMk cId="913760689" sldId="268"/>
        </pc:sldMkLst>
      </pc:sldChg>
      <pc:sldChg chg="addSp modSp new mod modAnim">
        <pc:chgData name="Michael Berrios" userId="cd87f551-d9c6-4eda-bb30-16bb99c313ea" providerId="ADAL" clId="{8EB0F3A5-E6D9-4B75-A125-86792BD13A9A}" dt="2025-05-03T10:11:02.216" v="6137"/>
        <pc:sldMkLst>
          <pc:docMk/>
          <pc:sldMk cId="451309127" sldId="269"/>
        </pc:sldMkLst>
      </pc:sldChg>
      <pc:sldChg chg="addSp modSp new mod modAnim">
        <pc:chgData name="Michael Berrios" userId="cd87f551-d9c6-4eda-bb30-16bb99c313ea" providerId="ADAL" clId="{8EB0F3A5-E6D9-4B75-A125-86792BD13A9A}" dt="2025-05-03T10:11:31.639" v="6140"/>
        <pc:sldMkLst>
          <pc:docMk/>
          <pc:sldMk cId="3445367771" sldId="270"/>
        </pc:sldMkLst>
      </pc:sldChg>
      <pc:sldChg chg="modSp new mod">
        <pc:chgData name="Michael Berrios" userId="cd87f551-d9c6-4eda-bb30-16bb99c313ea" providerId="ADAL" clId="{8EB0F3A5-E6D9-4B75-A125-86792BD13A9A}" dt="2025-05-02T09:13:39.713" v="2704" actId="20577"/>
        <pc:sldMkLst>
          <pc:docMk/>
          <pc:sldMk cId="4064005462" sldId="271"/>
        </pc:sldMkLst>
      </pc:sldChg>
      <pc:sldChg chg="modSp new mod">
        <pc:chgData name="Michael Berrios" userId="cd87f551-d9c6-4eda-bb30-16bb99c313ea" providerId="ADAL" clId="{8EB0F3A5-E6D9-4B75-A125-86792BD13A9A}" dt="2025-05-02T09:14:31.510" v="2849" actId="313"/>
        <pc:sldMkLst>
          <pc:docMk/>
          <pc:sldMk cId="3274945581" sldId="272"/>
        </pc:sldMkLst>
      </pc:sldChg>
      <pc:sldChg chg="addSp modSp new mod modAnim">
        <pc:chgData name="Michael Berrios" userId="cd87f551-d9c6-4eda-bb30-16bb99c313ea" providerId="ADAL" clId="{8EB0F3A5-E6D9-4B75-A125-86792BD13A9A}" dt="2025-05-02T09:19:36.077" v="3110" actId="1076"/>
        <pc:sldMkLst>
          <pc:docMk/>
          <pc:sldMk cId="3484843445" sldId="273"/>
        </pc:sldMkLst>
      </pc:sldChg>
      <pc:sldChg chg="modSp new mod">
        <pc:chgData name="Michael Berrios" userId="cd87f551-d9c6-4eda-bb30-16bb99c313ea" providerId="ADAL" clId="{8EB0F3A5-E6D9-4B75-A125-86792BD13A9A}" dt="2025-05-02T09:22:21.754" v="3374" actId="20577"/>
        <pc:sldMkLst>
          <pc:docMk/>
          <pc:sldMk cId="1605909278" sldId="274"/>
        </pc:sldMkLst>
      </pc:sldChg>
      <pc:sldChg chg="addSp delSp modSp new mod modAnim">
        <pc:chgData name="Michael Berrios" userId="cd87f551-d9c6-4eda-bb30-16bb99c313ea" providerId="ADAL" clId="{8EB0F3A5-E6D9-4B75-A125-86792BD13A9A}" dt="2025-05-02T09:29:45.960" v="3448"/>
        <pc:sldMkLst>
          <pc:docMk/>
          <pc:sldMk cId="486519245" sldId="275"/>
        </pc:sldMkLst>
      </pc:sldChg>
      <pc:sldChg chg="addSp modSp new mod modAnim">
        <pc:chgData name="Michael Berrios" userId="cd87f551-d9c6-4eda-bb30-16bb99c313ea" providerId="ADAL" clId="{8EB0F3A5-E6D9-4B75-A125-86792BD13A9A}" dt="2025-05-02T09:33:32.724" v="3548" actId="122"/>
        <pc:sldMkLst>
          <pc:docMk/>
          <pc:sldMk cId="1876540072" sldId="276"/>
        </pc:sldMkLst>
      </pc:sldChg>
      <pc:sldChg chg="addSp modSp new mod modAnim">
        <pc:chgData name="Michael Berrios" userId="cd87f551-d9c6-4eda-bb30-16bb99c313ea" providerId="ADAL" clId="{8EB0F3A5-E6D9-4B75-A125-86792BD13A9A}" dt="2025-05-02T09:52:39.308" v="3777"/>
        <pc:sldMkLst>
          <pc:docMk/>
          <pc:sldMk cId="2131726181" sldId="277"/>
        </pc:sldMkLst>
      </pc:sldChg>
      <pc:sldChg chg="addSp delSp modSp add mod modAnim">
        <pc:chgData name="Michael Berrios" userId="cd87f551-d9c6-4eda-bb30-16bb99c313ea" providerId="ADAL" clId="{8EB0F3A5-E6D9-4B75-A125-86792BD13A9A}" dt="2025-05-03T08:26:42.873" v="5826" actId="313"/>
        <pc:sldMkLst>
          <pc:docMk/>
          <pc:sldMk cId="2636443646" sldId="278"/>
        </pc:sldMkLst>
      </pc:sldChg>
      <pc:sldChg chg="addSp delSp modSp new mod modAnim">
        <pc:chgData name="Michael Berrios" userId="cd87f551-d9c6-4eda-bb30-16bb99c313ea" providerId="ADAL" clId="{8EB0F3A5-E6D9-4B75-A125-86792BD13A9A}" dt="2025-05-02T09:53:17.186" v="3778"/>
        <pc:sldMkLst>
          <pc:docMk/>
          <pc:sldMk cId="4262889213" sldId="279"/>
        </pc:sldMkLst>
      </pc:sldChg>
      <pc:sldChg chg="addSp modSp new mod modAnim">
        <pc:chgData name="Michael Berrios" userId="cd87f551-d9c6-4eda-bb30-16bb99c313ea" providerId="ADAL" clId="{8EB0F3A5-E6D9-4B75-A125-86792BD13A9A}" dt="2025-05-03T10:04:46.208" v="6097" actId="14100"/>
        <pc:sldMkLst>
          <pc:docMk/>
          <pc:sldMk cId="2058677021" sldId="280"/>
        </pc:sldMkLst>
      </pc:sldChg>
      <pc:sldChg chg="addSp delSp modSp new mod delAnim modAnim">
        <pc:chgData name="Michael Berrios" userId="cd87f551-d9c6-4eda-bb30-16bb99c313ea" providerId="ADAL" clId="{8EB0F3A5-E6D9-4B75-A125-86792BD13A9A}" dt="2025-05-03T08:48:40.791" v="5880"/>
        <pc:sldMkLst>
          <pc:docMk/>
          <pc:sldMk cId="2803260904" sldId="281"/>
        </pc:sldMkLst>
      </pc:sldChg>
      <pc:sldChg chg="addSp modSp new mod">
        <pc:chgData name="Michael Berrios" userId="cd87f551-d9c6-4eda-bb30-16bb99c313ea" providerId="ADAL" clId="{8EB0F3A5-E6D9-4B75-A125-86792BD13A9A}" dt="2025-05-03T10:05:46.642" v="6118" actId="20577"/>
        <pc:sldMkLst>
          <pc:docMk/>
          <pc:sldMk cId="1841817389" sldId="282"/>
        </pc:sldMkLst>
      </pc:sldChg>
      <pc:sldChg chg="addSp delSp modSp new mod delAnim modAnim">
        <pc:chgData name="Michael Berrios" userId="cd87f551-d9c6-4eda-bb30-16bb99c313ea" providerId="ADAL" clId="{8EB0F3A5-E6D9-4B75-A125-86792BD13A9A}" dt="2025-05-03T09:16:00.013" v="6052" actId="14100"/>
        <pc:sldMkLst>
          <pc:docMk/>
          <pc:sldMk cId="2115172069" sldId="283"/>
        </pc:sldMkLst>
      </pc:sldChg>
      <pc:sldChg chg="addSp modSp new mod">
        <pc:chgData name="Michael Berrios" userId="cd87f551-d9c6-4eda-bb30-16bb99c313ea" providerId="ADAL" clId="{8EB0F3A5-E6D9-4B75-A125-86792BD13A9A}" dt="2025-05-02T10:38:54.960" v="5765" actId="1076"/>
        <pc:sldMkLst>
          <pc:docMk/>
          <pc:sldMk cId="3621992463" sldId="284"/>
        </pc:sldMkLst>
      </pc:sldChg>
      <pc:sldChg chg="addSp delSp modSp add mod delAnim modAnim">
        <pc:chgData name="Michael Berrios" userId="cd87f551-d9c6-4eda-bb30-16bb99c313ea" providerId="ADAL" clId="{8EB0F3A5-E6D9-4B75-A125-86792BD13A9A}" dt="2025-05-03T09:10:03.389" v="6045"/>
        <pc:sldMkLst>
          <pc:docMk/>
          <pc:sldMk cId="3584346534" sldId="285"/>
        </pc:sldMkLst>
      </pc:sldChg>
      <pc:sldChg chg="addSp modSp add mod ord modAnim">
        <pc:chgData name="Michael Berrios" userId="cd87f551-d9c6-4eda-bb30-16bb99c313ea" providerId="ADAL" clId="{8EB0F3A5-E6D9-4B75-A125-86792BD13A9A}" dt="2025-05-02T10:16:17.144" v="4622"/>
        <pc:sldMkLst>
          <pc:docMk/>
          <pc:sldMk cId="2146018285" sldId="286"/>
        </pc:sldMkLst>
      </pc:sldChg>
      <pc:sldChg chg="addSp delSp modSp new mod delAnim modAnim">
        <pc:chgData name="Michael Berrios" userId="cd87f551-d9c6-4eda-bb30-16bb99c313ea" providerId="ADAL" clId="{8EB0F3A5-E6D9-4B75-A125-86792BD13A9A}" dt="2025-05-03T09:24:38.616" v="6086"/>
        <pc:sldMkLst>
          <pc:docMk/>
          <pc:sldMk cId="163904240" sldId="287"/>
        </pc:sldMkLst>
      </pc:sldChg>
      <pc:sldChg chg="addSp delSp modSp add mod ord addAnim delAnim modAnim">
        <pc:chgData name="Michael Berrios" userId="cd87f551-d9c6-4eda-bb30-16bb99c313ea" providerId="ADAL" clId="{8EB0F3A5-E6D9-4B75-A125-86792BD13A9A}" dt="2025-05-02T10:22:43.750" v="4869" actId="1076"/>
        <pc:sldMkLst>
          <pc:docMk/>
          <pc:sldMk cId="4289224661" sldId="288"/>
        </pc:sldMkLst>
      </pc:sldChg>
      <pc:sldChg chg="addSp delSp modSp new mod addAnim delAnim modAnim">
        <pc:chgData name="Michael Berrios" userId="cd87f551-d9c6-4eda-bb30-16bb99c313ea" providerId="ADAL" clId="{8EB0F3A5-E6D9-4B75-A125-86792BD13A9A}" dt="2025-05-02T10:43:54.427" v="5785"/>
        <pc:sldMkLst>
          <pc:docMk/>
          <pc:sldMk cId="901999732" sldId="289"/>
        </pc:sldMkLst>
      </pc:sldChg>
      <pc:sldChg chg="modSp new del mod">
        <pc:chgData name="Michael Berrios" userId="cd87f551-d9c6-4eda-bb30-16bb99c313ea" providerId="ADAL" clId="{8EB0F3A5-E6D9-4B75-A125-86792BD13A9A}" dt="2025-05-02T10:25:28.536" v="5130" actId="47"/>
        <pc:sldMkLst>
          <pc:docMk/>
          <pc:sldMk cId="75334243" sldId="290"/>
        </pc:sldMkLst>
      </pc:sldChg>
      <pc:sldChg chg="modSp new mod">
        <pc:chgData name="Michael Berrios" userId="cd87f551-d9c6-4eda-bb30-16bb99c313ea" providerId="ADAL" clId="{8EB0F3A5-E6D9-4B75-A125-86792BD13A9A}" dt="2025-05-02T10:32:53.899" v="5579" actId="20577"/>
        <pc:sldMkLst>
          <pc:docMk/>
          <pc:sldMk cId="1397296810" sldId="290"/>
        </pc:sldMkLst>
      </pc:sldChg>
      <pc:sldChg chg="addSp delSp modSp add modAnim">
        <pc:chgData name="Michael Berrios" userId="cd87f551-d9c6-4eda-bb30-16bb99c313ea" providerId="ADAL" clId="{8EB0F3A5-E6D9-4B75-A125-86792BD13A9A}" dt="2025-05-03T10:09:11.035" v="6119" actId="1076"/>
        <pc:sldMkLst>
          <pc:docMk/>
          <pc:sldMk cId="622183220" sldId="291"/>
        </pc:sldMkLst>
      </pc:sldChg>
      <pc:sldChg chg="addSp modSp add mod">
        <pc:chgData name="Michael Berrios" userId="cd87f551-d9c6-4eda-bb30-16bb99c313ea" providerId="ADAL" clId="{8EB0F3A5-E6D9-4B75-A125-86792BD13A9A}" dt="2025-05-02T10:36:38.027" v="5762" actId="1076"/>
        <pc:sldMkLst>
          <pc:docMk/>
          <pc:sldMk cId="2612920491" sldId="292"/>
        </pc:sldMkLst>
      </pc:sldChg>
      <pc:sldChg chg="new del">
        <pc:chgData name="Michael Berrios" userId="cd87f551-d9c6-4eda-bb30-16bb99c313ea" providerId="ADAL" clId="{8EB0F3A5-E6D9-4B75-A125-86792BD13A9A}" dt="2025-05-02T10:35:13.561" v="5715" actId="680"/>
        <pc:sldMkLst>
          <pc:docMk/>
          <pc:sldMk cId="3968884688" sldId="292"/>
        </pc:sldMkLst>
      </pc:sldChg>
      <pc:sldMasterChg chg="modSldLayout">
        <pc:chgData name="Michael Berrios" userId="cd87f551-d9c6-4eda-bb30-16bb99c313ea" providerId="ADAL" clId="{8EB0F3A5-E6D9-4B75-A125-86792BD13A9A}" dt="2025-05-02T06:30:27.034" v="199" actId="207"/>
        <pc:sldMasterMkLst>
          <pc:docMk/>
          <pc:sldMasterMk cId="1699808712" sldId="2147483664"/>
        </pc:sldMasterMkLst>
        <pc:sldLayoutChg chg="addSp delSp modSp mod">
          <pc:chgData name="Michael Berrios" userId="cd87f551-d9c6-4eda-bb30-16bb99c313ea" providerId="ADAL" clId="{8EB0F3A5-E6D9-4B75-A125-86792BD13A9A}" dt="2025-05-02T06:30:27.034" v="199" actId="207"/>
          <pc:sldLayoutMkLst>
            <pc:docMk/>
            <pc:sldMasterMk cId="1699808712" sldId="2147483664"/>
            <pc:sldLayoutMk cId="2443357746" sldId="2147483665"/>
          </pc:sldLayoutMkLst>
        </pc:sldLayoutChg>
      </pc:sldMasterChg>
    </pc:docChg>
  </pc:docChgLst>
  <pc:docChgLst>
    <pc:chgData name="Brian Nadworny" userId="333e4729-ddf5-4703-9868-c446df40f512" providerId="ADAL" clId="{6DB1E8B8-B307-4635-A270-2AF1D49EB49C}"/>
    <pc:docChg chg="undo custSel modSld">
      <pc:chgData name="Brian Nadworny" userId="333e4729-ddf5-4703-9868-c446df40f512" providerId="ADAL" clId="{6DB1E8B8-B307-4635-A270-2AF1D49EB49C}" dt="2025-08-20T15:27:57.800" v="76" actId="20577"/>
      <pc:docMkLst>
        <pc:docMk/>
      </pc:docMkLst>
      <pc:sldChg chg="modSp mod">
        <pc:chgData name="Brian Nadworny" userId="333e4729-ddf5-4703-9868-c446df40f512" providerId="ADAL" clId="{6DB1E8B8-B307-4635-A270-2AF1D49EB49C}" dt="2025-08-20T15:19:33.046" v="11"/>
        <pc:sldMkLst>
          <pc:docMk/>
          <pc:sldMk cId="3137655334" sldId="258"/>
        </pc:sldMkLst>
        <pc:spChg chg="mod">
          <ac:chgData name="Brian Nadworny" userId="333e4729-ddf5-4703-9868-c446df40f512" providerId="ADAL" clId="{6DB1E8B8-B307-4635-A270-2AF1D49EB49C}" dt="2025-08-20T15:19:33.046" v="11"/>
          <ac:spMkLst>
            <pc:docMk/>
            <pc:sldMk cId="3137655334" sldId="258"/>
            <ac:spMk id="8" creationId="{0CDB409E-0CE0-6549-A418-F4C5B74A2686}"/>
          </ac:spMkLst>
        </pc:spChg>
      </pc:sldChg>
      <pc:sldChg chg="modSp mod">
        <pc:chgData name="Brian Nadworny" userId="333e4729-ddf5-4703-9868-c446df40f512" providerId="ADAL" clId="{6DB1E8B8-B307-4635-A270-2AF1D49EB49C}" dt="2025-08-20T15:27:57.800" v="76" actId="20577"/>
        <pc:sldMkLst>
          <pc:docMk/>
          <pc:sldMk cId="1065965541" sldId="263"/>
        </pc:sldMkLst>
        <pc:spChg chg="mod">
          <ac:chgData name="Brian Nadworny" userId="333e4729-ddf5-4703-9868-c446df40f512" providerId="ADAL" clId="{6DB1E8B8-B307-4635-A270-2AF1D49EB49C}" dt="2025-08-20T15:27:57.800" v="76" actId="20577"/>
          <ac:spMkLst>
            <pc:docMk/>
            <pc:sldMk cId="1065965541" sldId="263"/>
            <ac:spMk id="6" creationId="{C79366A0-F3F8-1649-8884-1C7732F2268F}"/>
          </ac:spMkLst>
        </pc:spChg>
      </pc:sldChg>
      <pc:sldChg chg="modSp">
        <pc:chgData name="Brian Nadworny" userId="333e4729-ddf5-4703-9868-c446df40f512" providerId="ADAL" clId="{6DB1E8B8-B307-4635-A270-2AF1D49EB49C}" dt="2025-08-20T15:22:08.037" v="23" actId="6549"/>
        <pc:sldMkLst>
          <pc:docMk/>
          <pc:sldMk cId="913760689" sldId="268"/>
        </pc:sldMkLst>
        <pc:spChg chg="mod">
          <ac:chgData name="Brian Nadworny" userId="333e4729-ddf5-4703-9868-c446df40f512" providerId="ADAL" clId="{6DB1E8B8-B307-4635-A270-2AF1D49EB49C}" dt="2025-08-20T15:22:08.037" v="23" actId="6549"/>
          <ac:spMkLst>
            <pc:docMk/>
            <pc:sldMk cId="913760689" sldId="268"/>
            <ac:spMk id="3" creationId="{34AFF15D-F9CB-E0A4-009C-657FDC8FADAA}"/>
          </ac:spMkLst>
        </pc:spChg>
      </pc:sldChg>
      <pc:sldChg chg="modSp">
        <pc:chgData name="Brian Nadworny" userId="333e4729-ddf5-4703-9868-c446df40f512" providerId="ADAL" clId="{6DB1E8B8-B307-4635-A270-2AF1D49EB49C}" dt="2025-08-20T15:22:45.338" v="29" actId="20577"/>
        <pc:sldMkLst>
          <pc:docMk/>
          <pc:sldMk cId="451309127" sldId="269"/>
        </pc:sldMkLst>
        <pc:spChg chg="mod">
          <ac:chgData name="Brian Nadworny" userId="333e4729-ddf5-4703-9868-c446df40f512" providerId="ADAL" clId="{6DB1E8B8-B307-4635-A270-2AF1D49EB49C}" dt="2025-08-20T15:22:45.338" v="29" actId="20577"/>
          <ac:spMkLst>
            <pc:docMk/>
            <pc:sldMk cId="451309127" sldId="269"/>
            <ac:spMk id="3" creationId="{B77C680A-6571-01D5-9E87-99277C3F2698}"/>
          </ac:spMkLst>
        </pc:spChg>
      </pc:sldChg>
      <pc:sldChg chg="modSp mod">
        <pc:chgData name="Brian Nadworny" userId="333e4729-ddf5-4703-9868-c446df40f512" providerId="ADAL" clId="{6DB1E8B8-B307-4635-A270-2AF1D49EB49C}" dt="2025-08-20T15:24:03.518" v="34" actId="20577"/>
        <pc:sldMkLst>
          <pc:docMk/>
          <pc:sldMk cId="4064005462" sldId="271"/>
        </pc:sldMkLst>
        <pc:spChg chg="mod">
          <ac:chgData name="Brian Nadworny" userId="333e4729-ddf5-4703-9868-c446df40f512" providerId="ADAL" clId="{6DB1E8B8-B307-4635-A270-2AF1D49EB49C}" dt="2025-08-20T15:24:03.518" v="34" actId="20577"/>
          <ac:spMkLst>
            <pc:docMk/>
            <pc:sldMk cId="4064005462" sldId="271"/>
            <ac:spMk id="3" creationId="{0987B004-8936-2640-3303-D6339F612AF5}"/>
          </ac:spMkLst>
        </pc:spChg>
      </pc:sldChg>
      <pc:sldChg chg="modSp">
        <pc:chgData name="Brian Nadworny" userId="333e4729-ddf5-4703-9868-c446df40f512" providerId="ADAL" clId="{6DB1E8B8-B307-4635-A270-2AF1D49EB49C}" dt="2025-08-20T15:24:37.352" v="46" actId="20577"/>
        <pc:sldMkLst>
          <pc:docMk/>
          <pc:sldMk cId="3274945581" sldId="272"/>
        </pc:sldMkLst>
        <pc:spChg chg="mod">
          <ac:chgData name="Brian Nadworny" userId="333e4729-ddf5-4703-9868-c446df40f512" providerId="ADAL" clId="{6DB1E8B8-B307-4635-A270-2AF1D49EB49C}" dt="2025-08-20T15:24:37.352" v="46" actId="20577"/>
          <ac:spMkLst>
            <pc:docMk/>
            <pc:sldMk cId="3274945581" sldId="272"/>
            <ac:spMk id="3" creationId="{5B43C33E-A85E-4BE3-7E06-20123D19FE90}"/>
          </ac:spMkLst>
        </pc:spChg>
      </pc:sldChg>
      <pc:sldChg chg="modSp">
        <pc:chgData name="Brian Nadworny" userId="333e4729-ddf5-4703-9868-c446df40f512" providerId="ADAL" clId="{6DB1E8B8-B307-4635-A270-2AF1D49EB49C}" dt="2025-08-20T15:25:20.324" v="50" actId="20577"/>
        <pc:sldMkLst>
          <pc:docMk/>
          <pc:sldMk cId="2131726181" sldId="277"/>
        </pc:sldMkLst>
        <pc:spChg chg="mod">
          <ac:chgData name="Brian Nadworny" userId="333e4729-ddf5-4703-9868-c446df40f512" providerId="ADAL" clId="{6DB1E8B8-B307-4635-A270-2AF1D49EB49C}" dt="2025-08-20T15:25:20.324" v="50" actId="20577"/>
          <ac:spMkLst>
            <pc:docMk/>
            <pc:sldMk cId="2131726181" sldId="277"/>
            <ac:spMk id="3" creationId="{DAEFDF9D-6335-53AE-BFEA-7EB1CEC80CAF}"/>
          </ac:spMkLst>
        </pc:spChg>
      </pc:sldChg>
      <pc:sldChg chg="modSp mod">
        <pc:chgData name="Brian Nadworny" userId="333e4729-ddf5-4703-9868-c446df40f512" providerId="ADAL" clId="{6DB1E8B8-B307-4635-A270-2AF1D49EB49C}" dt="2025-08-20T15:25:50.785" v="54" actId="20577"/>
        <pc:sldMkLst>
          <pc:docMk/>
          <pc:sldMk cId="1144898650" sldId="294"/>
        </pc:sldMkLst>
        <pc:spChg chg="mod">
          <ac:chgData name="Brian Nadworny" userId="333e4729-ddf5-4703-9868-c446df40f512" providerId="ADAL" clId="{6DB1E8B8-B307-4635-A270-2AF1D49EB49C}" dt="2025-08-20T15:25:50.785" v="54" actId="20577"/>
          <ac:spMkLst>
            <pc:docMk/>
            <pc:sldMk cId="1144898650" sldId="294"/>
            <ac:spMk id="4" creationId="{F317D4E0-B9F8-499B-BDB5-9BFA1CABA07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4579E1-A61A-2243-BC5A-8231C8F9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4" r="7394"/>
          <a:stretch/>
        </p:blipFill>
        <p:spPr>
          <a:xfrm>
            <a:off x="-1" y="0"/>
            <a:ext cx="10363201" cy="687895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8318" y="4369315"/>
            <a:ext cx="7008005" cy="4001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318" y="4880935"/>
            <a:ext cx="7008005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F887FA-537A-814D-A61F-4377E6C2A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8317" y="1518023"/>
            <a:ext cx="7008005" cy="27138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82880" algn="l">
              <a:defRPr sz="5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3B3BD3-FFCD-2847-A680-FC79E81D1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Main Header</a:t>
            </a:r>
          </a:p>
        </p:txBody>
      </p:sp>
    </p:spTree>
    <p:extLst>
      <p:ext uri="{BB962C8B-B14F-4D97-AF65-F5344CB8AC3E}">
        <p14:creationId xmlns:p14="http://schemas.microsoft.com/office/powerpoint/2010/main" val="2772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7795-12BD-2D42-B73A-5BFF0F917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</p:spPr>
        <p:txBody>
          <a:bodyPr/>
          <a:lstStyle>
            <a:lvl1pPr algn="l">
              <a:defRPr sz="3733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198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0443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05773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BD4C-94EB-2343-8337-134562E291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584" y="862676"/>
            <a:ext cx="3471333" cy="803182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6761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C0E3C-2123-DD4D-931C-F62C3737E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</p:spPr>
        <p:txBody>
          <a:bodyPr/>
          <a:lstStyle>
            <a:lvl1pPr algn="l">
              <a:defRPr sz="5330" b="1" i="0" baseline="0"/>
            </a:lvl1pPr>
          </a:lstStyle>
          <a:p>
            <a:r>
              <a:rPr lang="en-US" dirty="0"/>
              <a:t>Click to add 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397700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9C41-3442-1A46-B586-6B645C5B9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</p:spPr>
        <p:txBody>
          <a:bodyPr/>
          <a:lstStyle>
            <a:lvl1pPr algn="l">
              <a:defRPr sz="72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7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5A50C1-573F-5716-D895-41FB704AC0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6879" y="257543"/>
            <a:ext cx="2369714" cy="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microeconomics/chapter/reading-rationality-and-self-interest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3B628-A815-6B4C-8A52-685E6169E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9824" y="4211825"/>
            <a:ext cx="8036499" cy="1015663"/>
          </a:xfrm>
        </p:spPr>
        <p:txBody>
          <a:bodyPr/>
          <a:lstStyle/>
          <a:p>
            <a:r>
              <a:rPr lang="en-US" dirty="0"/>
              <a:t>Michael Berrios</a:t>
            </a:r>
            <a:br>
              <a:rPr lang="en-US" dirty="0"/>
            </a:br>
            <a:r>
              <a:rPr lang="en-US" dirty="0"/>
              <a:t>Kemoy Campbell</a:t>
            </a:r>
          </a:p>
          <a:p>
            <a:r>
              <a:rPr lang="en-US" dirty="0"/>
              <a:t>Brian </a:t>
            </a:r>
            <a:r>
              <a:rPr lang="en-US" dirty="0" err="1"/>
              <a:t>Nadworny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F7392-5432-5B41-BCA4-5882D18830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229F6-F41C-3E41-BFD2-4AFE31F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823" y="457201"/>
            <a:ext cx="8036499" cy="3774660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/>
              <a:t>Leaderboard &amp; Rock, Paper, Scissor Apps</a:t>
            </a:r>
            <a:br>
              <a:rPr lang="en-US" dirty="0"/>
            </a:br>
            <a:r>
              <a:rPr lang="en-US" dirty="0"/>
              <a:t>SVP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7EAA-2F51-4CA6-BED2-AF216CBC7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9822" y="5255055"/>
            <a:ext cx="8036499" cy="430887"/>
          </a:xfrm>
        </p:spPr>
        <p:txBody>
          <a:bodyPr/>
          <a:lstStyle/>
          <a:p>
            <a:r>
              <a:rPr lang="en-US" dirty="0"/>
              <a:t>08/20/2025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699F0-D9B8-E5BA-73F5-D327196CB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680A-6571-01D5-9E87-99277C3F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Front-End – What the user sees and interacts with</a:t>
            </a:r>
          </a:p>
          <a:p>
            <a:pPr lvl="1"/>
            <a:r>
              <a:rPr lang="en-US" dirty="0"/>
              <a:t>Design, Colors, Buttons and Functions</a:t>
            </a:r>
          </a:p>
          <a:p>
            <a:pPr lvl="1"/>
            <a:r>
              <a:rPr lang="en-US" dirty="0"/>
              <a:t>Technologies Needed – </a:t>
            </a:r>
          </a:p>
          <a:p>
            <a:pPr lvl="2"/>
            <a:r>
              <a:rPr lang="en-US" b="1" dirty="0"/>
              <a:t>HTML</a:t>
            </a:r>
            <a:r>
              <a:rPr lang="en-US" dirty="0"/>
              <a:t> (Hyper-Text Markup Language – for layout)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CSS</a:t>
            </a:r>
            <a:r>
              <a:rPr lang="en-US" dirty="0"/>
              <a:t> (Cascading Style Sheet – for styling and design)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JavaScript</a:t>
            </a:r>
            <a:r>
              <a:rPr lang="en-US" dirty="0"/>
              <a:t> (Programming Language for web browsers)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B0075-3CEF-D392-A24B-60401A9F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</a:t>
            </a:r>
          </a:p>
        </p:txBody>
      </p:sp>
      <p:pic>
        <p:nvPicPr>
          <p:cNvPr id="2050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DC93BFC-E892-AB16-769C-FF14FE10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256001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ss Css3 - Gambar gratis di Pixabay - Pixabay">
            <a:extLst>
              <a:ext uri="{FF2B5EF4-FFF2-40B4-BE49-F238E27FC236}">
                <a16:creationId xmlns:a16="http://schemas.microsoft.com/office/drawing/2014/main" id="{7D2BC9A8-F5D0-9B82-3EE0-C2FEDCB6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358178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ABA7D0-8D3F-EFAF-0B56-E1254BE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4517108"/>
            <a:ext cx="1143000" cy="10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72AEC-6DCA-108E-FB2C-C595517C5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B48F3-28FA-3575-BD1A-9AA9E547C9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Back-End – Where user send requests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Apache (Responsible for hosting and serving a web application over the internet)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PHP</a:t>
            </a:r>
            <a:r>
              <a:rPr lang="en-US" dirty="0"/>
              <a:t> (Programming Language for the backend to handle requests)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MariaDB</a:t>
            </a:r>
            <a:r>
              <a:rPr lang="en-US" dirty="0"/>
              <a:t> (Database to store application data)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077AD-9A8D-53FD-D75D-352184C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4100" name="Picture 4" descr="apache logo png 20 free Cliparts | Download images on Clipground 2025">
            <a:extLst>
              <a:ext uri="{FF2B5EF4-FFF2-40B4-BE49-F238E27FC236}">
                <a16:creationId xmlns:a16="http://schemas.microsoft.com/office/drawing/2014/main" id="{69E7BF58-63AD-1276-60D5-9D4FB832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2176187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P Emblem -Logo Brands For Free HD 3D">
            <a:extLst>
              <a:ext uri="{FF2B5EF4-FFF2-40B4-BE49-F238E27FC236}">
                <a16:creationId xmlns:a16="http://schemas.microsoft.com/office/drawing/2014/main" id="{8A8D4267-BD67-8091-0EDD-2C5829A3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3432802"/>
            <a:ext cx="1143000" cy="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iaDB Logo - LogoDix">
            <a:extLst>
              <a:ext uri="{FF2B5EF4-FFF2-40B4-BE49-F238E27FC236}">
                <a16:creationId xmlns:a16="http://schemas.microsoft.com/office/drawing/2014/main" id="{B2F8906E-78C6-DECE-6F6C-28EE162C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4541183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83E4-32B6-6ED6-61E5-C22877C9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E4E5C-3B4E-5AAB-7064-1251053D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99EF-2D15-2B2A-75EC-897DFF0A9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Code Editor</a:t>
            </a:r>
          </a:p>
          <a:p>
            <a:pPr lvl="1"/>
            <a:r>
              <a:rPr lang="en-US" b="1" dirty="0"/>
              <a:t>Before we can code, we need a code editor</a:t>
            </a:r>
          </a:p>
          <a:p>
            <a:pPr lvl="1"/>
            <a:r>
              <a:rPr lang="en-US" b="1" dirty="0"/>
              <a:t>Visual Studio Code to the Rescue!!! Free and Powerful</a:t>
            </a:r>
          </a:p>
          <a:p>
            <a:pPr lvl="2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25080-2542-41CC-2C1D-DAC4587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6148" name="Picture 4" descr="LEARN VISUAL STUDIO CODE">
            <a:extLst>
              <a:ext uri="{FF2B5EF4-FFF2-40B4-BE49-F238E27FC236}">
                <a16:creationId xmlns:a16="http://schemas.microsoft.com/office/drawing/2014/main" id="{A25E96B0-51A6-1534-9EC4-B6E137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3" y="301328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389F7-F1C9-8C86-1C13-9C238FAF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004-8936-2640-3303-D6339F612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 a Server</a:t>
            </a:r>
          </a:p>
          <a:p>
            <a:r>
              <a:rPr lang="en-US" dirty="0"/>
              <a:t>Need to Code the Front-End and Back-End</a:t>
            </a:r>
          </a:p>
          <a:p>
            <a:r>
              <a:rPr lang="en-US" dirty="0"/>
              <a:t>Need a Database</a:t>
            </a:r>
          </a:p>
          <a:p>
            <a:r>
              <a:rPr lang="en-US" dirty="0"/>
              <a:t>Need Users (you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20C65-DF71-FA95-0C9B-2F2CDBA2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a lot for a Web App</a:t>
            </a:r>
          </a:p>
        </p:txBody>
      </p:sp>
    </p:spTree>
    <p:extLst>
      <p:ext uri="{BB962C8B-B14F-4D97-AF65-F5344CB8AC3E}">
        <p14:creationId xmlns:p14="http://schemas.microsoft.com/office/powerpoint/2010/main" val="40640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D74243-4895-3F22-716F-68A007898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33E-A85E-4BE3-7E06-20123D19FE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Installing all of that separately is too expensive and unneeded</a:t>
            </a:r>
          </a:p>
          <a:p>
            <a:r>
              <a:rPr lang="en-US" dirty="0"/>
              <a:t>Use a Server Environment like XAMPP – it’s Free!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B3C8E-D86C-2EAA-7A9B-5A1726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2749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16DEB-F150-7751-3703-1689125EC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D5DA-C9C2-9F35-B2A3-0FC828BE6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X – Cross Platform (works in Windows, Linux, Mac)</a:t>
            </a:r>
          </a:p>
          <a:p>
            <a:r>
              <a:rPr lang="en-US" dirty="0"/>
              <a:t>A – Apache (web server)</a:t>
            </a:r>
          </a:p>
          <a:p>
            <a:r>
              <a:rPr lang="en-US" dirty="0"/>
              <a:t>M – MariaDB (database)</a:t>
            </a:r>
          </a:p>
          <a:p>
            <a:r>
              <a:rPr lang="en-US" dirty="0"/>
              <a:t>P – PHP (server programming language</a:t>
            </a:r>
          </a:p>
          <a:p>
            <a:r>
              <a:rPr lang="en-US" dirty="0"/>
              <a:t>P – Perl (scripting language)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30BB0-7DD2-DC1F-3660-14EA0F2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7D62-6E3B-9D20-F9D4-F542F545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1" y="2465754"/>
            <a:ext cx="3272046" cy="2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EECA2-57A5-96B8-9F35-E8D1B272A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188BC-233A-354A-D6B5-A53BDA01B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will fix a broken Leaderboard app</a:t>
            </a:r>
          </a:p>
          <a:p>
            <a:r>
              <a:rPr lang="en-US" dirty="0"/>
              <a:t>You will code for:</a:t>
            </a:r>
          </a:p>
          <a:p>
            <a:pPr lvl="1"/>
            <a:r>
              <a:rPr lang="en-US" dirty="0"/>
              <a:t>fixing styling, and aesthetics of the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r>
              <a:rPr lang="en-US" dirty="0"/>
              <a:t>We will fix a broken Rock, Paper, Scissors Python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pPr lvl="1"/>
            <a:r>
              <a:rPr lang="en-US" dirty="0"/>
              <a:t>fixing missing/broken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ECD0-58AE-7080-B2DC-2918107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So,.. Who’s ready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6059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DA9CD-DABC-5727-EFA7-B7E9D6AC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F9D-6335-53AE-BFEA-7EB1CEC80C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The Styling is </a:t>
            </a:r>
            <a:r>
              <a:rPr lang="en-US" dirty="0" err="1"/>
              <a:t>Ewwww</a:t>
            </a:r>
            <a:r>
              <a:rPr lang="en-US" dirty="0"/>
              <a:t> right now… </a:t>
            </a:r>
            <a:br>
              <a:rPr lang="en-US" dirty="0"/>
            </a:br>
            <a:r>
              <a:rPr lang="en-US" dirty="0"/>
              <a:t>it’s broken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8D9A6D-88E8-E22D-5FCA-09B4BE2D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Styling!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2CE2-5C3D-269B-5FAA-380D1E9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" t="8326" r="65990" b="57750"/>
          <a:stretch/>
        </p:blipFill>
        <p:spPr>
          <a:xfrm>
            <a:off x="6853844" y="1110279"/>
            <a:ext cx="3507129" cy="392355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</p:pic>
      <p:pic>
        <p:nvPicPr>
          <p:cNvPr id="5122" name="Picture 2" descr="Baby Crying GIFs | Tenor">
            <a:extLst>
              <a:ext uri="{FF2B5EF4-FFF2-40B4-BE49-F238E27FC236}">
                <a16:creationId xmlns:a16="http://schemas.microsoft.com/office/drawing/2014/main" id="{12B3228C-3E5D-39C7-B3BF-2B61D0A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7" y="267823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8E9F-B9B8-D638-9AA4-F63FEAF4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83F7-2E2B-04FA-DCED-F6DE1CAA0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D1AE-1EB8-0366-4E33-2306677C1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Boostrap</a:t>
            </a:r>
            <a:r>
              <a:rPr lang="en-US" dirty="0"/>
              <a:t> CSS</a:t>
            </a:r>
          </a:p>
          <a:p>
            <a:r>
              <a:rPr lang="en-US" dirty="0"/>
              <a:t>Import Styles.css file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E2018-C114-0CFF-D047-ABC0548C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Fix Styling of “index.html” in the Web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8A83-3B6F-A8E0-C8E7-C2B8B0E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" y="2942116"/>
            <a:ext cx="5439532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C409-E49B-2732-0312-4CD3CD6D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76" y="2604304"/>
            <a:ext cx="6432524" cy="2091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6E76-65EC-B2BA-FC06-B157BA097D97}"/>
              </a:ext>
            </a:extLst>
          </p:cNvPr>
          <p:cNvCxnSpPr>
            <a:cxnSpLocks/>
          </p:cNvCxnSpPr>
          <p:nvPr/>
        </p:nvCxnSpPr>
        <p:spPr>
          <a:xfrm>
            <a:off x="4371372" y="4000982"/>
            <a:ext cx="2075727" cy="37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D4CC4D-D196-012A-5775-5BB3444EE9CC}"/>
              </a:ext>
            </a:extLst>
          </p:cNvPr>
          <p:cNvCxnSpPr>
            <a:cxnSpLocks/>
          </p:cNvCxnSpPr>
          <p:nvPr/>
        </p:nvCxnSpPr>
        <p:spPr>
          <a:xfrm>
            <a:off x="5540415" y="3835078"/>
            <a:ext cx="1089841" cy="7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8250F-BC73-22AF-FD29-E2339276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677-7C39-8FFF-8B08-CCE7C9968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7EDA-C291-A4EA-3FAA-F6F9EE4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8CC36-5300-5E17-F46A-FF3B9B4F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89585" y="2506784"/>
            <a:ext cx="2095500" cy="12992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A66D0-BA6A-0061-509B-DA88C4AB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" y="2371869"/>
            <a:ext cx="7620000" cy="14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 the top players and their stats</a:t>
            </a:r>
          </a:p>
          <a:p>
            <a:r>
              <a:rPr lang="en-US" dirty="0"/>
              <a:t>Updates the stats</a:t>
            </a:r>
          </a:p>
          <a:p>
            <a:r>
              <a:rPr lang="en-US" dirty="0"/>
              <a:t>Order who is in first to the last place</a:t>
            </a:r>
          </a:p>
          <a:p>
            <a:r>
              <a:rPr lang="en-US" dirty="0"/>
              <a:t>Easy to keep track who the top players are among the millions for any game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Leaderboard?</a:t>
            </a:r>
          </a:p>
        </p:txBody>
      </p:sp>
    </p:spTree>
    <p:extLst>
      <p:ext uri="{BB962C8B-B14F-4D97-AF65-F5344CB8AC3E}">
        <p14:creationId xmlns:p14="http://schemas.microsoft.com/office/powerpoint/2010/main" val="31376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styling Classes to the table tag &lt;table&gt;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the Columns on the Leaderboard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8C24-51E6-4516-9A76-1EB0F523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" y="2358990"/>
            <a:ext cx="5415650" cy="104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5724E-9A59-4D2E-B0F6-4E86380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0" y="3864192"/>
            <a:ext cx="9767582" cy="9682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5A00E-6F14-4A19-9C12-14D3954B823B}"/>
              </a:ext>
            </a:extLst>
          </p:cNvPr>
          <p:cNvCxnSpPr/>
          <p:nvPr/>
        </p:nvCxnSpPr>
        <p:spPr>
          <a:xfrm>
            <a:off x="3607266" y="3003259"/>
            <a:ext cx="1262543" cy="13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7A5B7-08BC-46EE-87F7-21DE23DD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79D7-CB02-4A67-A7E9-CA836D68A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00A2A-9237-483D-A756-8117962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Even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4113-38DF-4DA7-BBA1-0DB81DEA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4" y="1822257"/>
            <a:ext cx="5559839" cy="10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61C5B-05A2-4649-8E14-2805B6A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26" y="3954293"/>
            <a:ext cx="8886547" cy="140123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8001B3-1D70-479C-90F2-A7703E492550}"/>
              </a:ext>
            </a:extLst>
          </p:cNvPr>
          <p:cNvSpPr/>
          <p:nvPr/>
        </p:nvSpPr>
        <p:spPr>
          <a:xfrm>
            <a:off x="5607996" y="2765106"/>
            <a:ext cx="405319" cy="13631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Prompt (ask) the user to enter their username to login</a:t>
            </a:r>
          </a:p>
          <a:p>
            <a:r>
              <a:rPr lang="en-US" dirty="0"/>
              <a:t>It’s currently broken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Python App in the Client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A4F9D-5BDC-4D24-9500-EFD93F0D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24"/>
          <a:stretch/>
        </p:blipFill>
        <p:spPr>
          <a:xfrm>
            <a:off x="272085" y="2879296"/>
            <a:ext cx="12309053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ACE3A-5630-4DD8-9647-E28583FC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8CEDB-B318-400C-93C9-60E45B4C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08F0-EE9C-43A0-9133-92BC521C5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t="50000" r="69362" b="43324"/>
          <a:stretch/>
        </p:blipFill>
        <p:spPr>
          <a:xfrm>
            <a:off x="272085" y="1809344"/>
            <a:ext cx="3716605" cy="103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D1ED-5AD5-4B0D-8C1B-99287D22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71" y="3314005"/>
            <a:ext cx="9002381" cy="17242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03E968-2AEE-4765-83BF-1E8194B60014}"/>
              </a:ext>
            </a:extLst>
          </p:cNvPr>
          <p:cNvCxnSpPr>
            <a:cxnSpLocks/>
          </p:cNvCxnSpPr>
          <p:nvPr/>
        </p:nvCxnSpPr>
        <p:spPr>
          <a:xfrm>
            <a:off x="2412460" y="2324910"/>
            <a:ext cx="1935804" cy="18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AA6A3-F992-4146-B39C-C7D9034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B0E99-6DF5-490B-BA26-6DC31386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272085" y="1744224"/>
            <a:ext cx="12192000" cy="1299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C5A74-6B62-4B10-8743-706541E0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Better! Oh uh… we have no Database</a:t>
            </a:r>
          </a:p>
        </p:txBody>
      </p:sp>
    </p:spTree>
    <p:extLst>
      <p:ext uri="{BB962C8B-B14F-4D97-AF65-F5344CB8AC3E}">
        <p14:creationId xmlns:p14="http://schemas.microsoft.com/office/powerpoint/2010/main" val="5197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B6047-09A6-49C5-93D1-C7D701A29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94DBE-114D-42B1-8B1C-85FBD7A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Migrate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0ACC-2CA2-47DD-8F33-01C12C60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5" y="1650091"/>
            <a:ext cx="3594660" cy="2337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AE7E0-7788-4918-9A8C-2B2E88AE8695}"/>
              </a:ext>
            </a:extLst>
          </p:cNvPr>
          <p:cNvGrpSpPr/>
          <p:nvPr/>
        </p:nvGrpSpPr>
        <p:grpSpPr>
          <a:xfrm>
            <a:off x="3956263" y="3394368"/>
            <a:ext cx="5564221" cy="1829882"/>
            <a:chOff x="6285689" y="3681919"/>
            <a:chExt cx="5564221" cy="182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483D7-31B7-4DA6-A8E0-82812CB45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1" t="13318" r="4134" b="60000"/>
            <a:stretch/>
          </p:blipFill>
          <p:spPr>
            <a:xfrm>
              <a:off x="6285689" y="3681919"/>
              <a:ext cx="5564221" cy="182988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99CC-42EA-425F-A018-665BD3C98DB4}"/>
                </a:ext>
              </a:extLst>
            </p:cNvPr>
            <p:cNvSpPr/>
            <p:nvPr/>
          </p:nvSpPr>
          <p:spPr>
            <a:xfrm>
              <a:off x="6365132" y="4603048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BDD2E-A345-425A-82A5-D8E5F51F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" r="34523" b="75870"/>
          <a:stretch/>
        </p:blipFill>
        <p:spPr>
          <a:xfrm>
            <a:off x="4343749" y="1650091"/>
            <a:ext cx="3798652" cy="1654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2EFA1-9C9B-4227-8DF3-B5A582A2C757}"/>
              </a:ext>
            </a:extLst>
          </p:cNvPr>
          <p:cNvGrpSpPr/>
          <p:nvPr/>
        </p:nvGrpSpPr>
        <p:grpSpPr>
          <a:xfrm>
            <a:off x="2203664" y="2285442"/>
            <a:ext cx="2140085" cy="246442"/>
            <a:chOff x="2504872" y="2383277"/>
            <a:chExt cx="2140085" cy="246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C60D7-2EDC-4583-BDF8-5722266DA491}"/>
                </a:ext>
              </a:extLst>
            </p:cNvPr>
            <p:cNvSpPr/>
            <p:nvPr/>
          </p:nvSpPr>
          <p:spPr>
            <a:xfrm>
              <a:off x="2504872" y="2383277"/>
              <a:ext cx="450395" cy="24644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828AE6-37D3-4A0A-A3F2-236E9EC96EA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2955267" y="2506498"/>
              <a:ext cx="1689690" cy="17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3BC63-B54F-4456-A30F-73E05187E5F7}"/>
              </a:ext>
            </a:extLst>
          </p:cNvPr>
          <p:cNvGrpSpPr/>
          <p:nvPr/>
        </p:nvGrpSpPr>
        <p:grpSpPr>
          <a:xfrm>
            <a:off x="5567003" y="2267612"/>
            <a:ext cx="1686937" cy="1414426"/>
            <a:chOff x="5567003" y="2267612"/>
            <a:chExt cx="1686937" cy="1414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E9D61-E0AD-4F99-975A-E6BB5F891D9B}"/>
                </a:ext>
              </a:extLst>
            </p:cNvPr>
            <p:cNvSpPr/>
            <p:nvPr/>
          </p:nvSpPr>
          <p:spPr>
            <a:xfrm>
              <a:off x="6738374" y="2267612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E9365A-B045-48DC-BF74-7D11871642B7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5567003" y="2508401"/>
              <a:ext cx="1246874" cy="117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86892C-D9AA-4370-B0CC-411D25B83178}"/>
              </a:ext>
            </a:extLst>
          </p:cNvPr>
          <p:cNvSpPr txBox="1"/>
          <p:nvPr/>
        </p:nvSpPr>
        <p:spPr>
          <a:xfrm>
            <a:off x="5848754" y="3362132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leaderboard_setup.sql</a:t>
            </a:r>
            <a:r>
              <a:rPr lang="en-US" sz="2000" dirty="0"/>
              <a:t>” is in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web/database</a:t>
            </a:r>
            <a:r>
              <a:rPr lang="en-US" sz="2000" dirty="0"/>
              <a:t>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5A853-B50F-44AF-9AFD-B53316B79ABF}"/>
              </a:ext>
            </a:extLst>
          </p:cNvPr>
          <p:cNvSpPr txBox="1"/>
          <p:nvPr/>
        </p:nvSpPr>
        <p:spPr>
          <a:xfrm>
            <a:off x="5792765" y="4672834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on the “Import” button at the bottom</a:t>
            </a:r>
          </a:p>
          <a:p>
            <a:r>
              <a:rPr lang="en-US" sz="2000" dirty="0"/>
              <a:t>after adding the file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60C69-A536-41D9-BB82-26ECB9A34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7707" r="2206" b="39245"/>
          <a:stretch/>
        </p:blipFill>
        <p:spPr>
          <a:xfrm>
            <a:off x="8492152" y="1083727"/>
            <a:ext cx="3343096" cy="205978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E77921-474C-458A-BDEE-DB6EEB74B29C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H="1" flipV="1">
            <a:off x="10163700" y="3143514"/>
            <a:ext cx="464043" cy="1883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50C1-0A84-4944-8D92-D5E45D45D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64DA-ADC1-4C07-877C-CE54723C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Database is 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309-6659-434C-9340-7E215A97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4"/>
          <a:stretch/>
        </p:blipFill>
        <p:spPr>
          <a:xfrm>
            <a:off x="272084" y="1654836"/>
            <a:ext cx="11919915" cy="3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46" b="1340"/>
          <a:stretch/>
        </p:blipFill>
        <p:spPr>
          <a:xfrm>
            <a:off x="272085" y="1596470"/>
            <a:ext cx="11919915" cy="17217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Fix Leaderboard didn’t Update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44B02-D865-49F8-ADA3-3D3B2224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t="38921" r="63936" b="48826"/>
          <a:stretch/>
        </p:blipFill>
        <p:spPr>
          <a:xfrm>
            <a:off x="272085" y="1619656"/>
            <a:ext cx="2854836" cy="101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BEACF-4FCE-411C-A338-41FD87FF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4" t="38995" r="59191" b="49018"/>
          <a:stretch/>
        </p:blipFill>
        <p:spPr>
          <a:xfrm>
            <a:off x="4476677" y="1619656"/>
            <a:ext cx="5433987" cy="151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3694A-E784-41A7-AC63-65BDFAC1324C}"/>
              </a:ext>
            </a:extLst>
          </p:cNvPr>
          <p:cNvCxnSpPr/>
          <p:nvPr/>
        </p:nvCxnSpPr>
        <p:spPr>
          <a:xfrm>
            <a:off x="2427051" y="2368685"/>
            <a:ext cx="3876472" cy="39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A9299-5966-43C0-9922-56D3EF1E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23" r="28713" b="1340"/>
          <a:stretch/>
        </p:blipFill>
        <p:spPr>
          <a:xfrm>
            <a:off x="308558" y="3214895"/>
            <a:ext cx="4506634" cy="124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6BC48-1C95-4034-B8F2-6355C3989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6" t="7943" r="2917" b="74540"/>
          <a:stretch/>
        </p:blipFill>
        <p:spPr>
          <a:xfrm>
            <a:off x="4815192" y="3913396"/>
            <a:ext cx="7261781" cy="151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9032132" y="4735576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58"/>
          <a:stretch/>
        </p:blipFill>
        <p:spPr>
          <a:xfrm>
            <a:off x="273082" y="1579308"/>
            <a:ext cx="11919915" cy="18023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lost! But Leaderboard didn’t Update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7DD37-A8D2-4D0B-B1F7-AB4A24BA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943" r="2917" b="74540"/>
          <a:stretch/>
        </p:blipFill>
        <p:spPr>
          <a:xfrm>
            <a:off x="2602150" y="4045106"/>
            <a:ext cx="7261781" cy="1512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6A1FA7-53D8-45B5-8350-CA23136F7A72}"/>
              </a:ext>
            </a:extLst>
          </p:cNvPr>
          <p:cNvSpPr/>
          <p:nvPr/>
        </p:nvSpPr>
        <p:spPr>
          <a:xfrm>
            <a:off x="7777264" y="4870742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game for this activity is Rock, Paper, Scissors</a:t>
            </a:r>
          </a:p>
          <a:p>
            <a:r>
              <a:rPr lang="en-US" dirty="0"/>
              <a:t>You will play against the computer</a:t>
            </a:r>
          </a:p>
          <a:p>
            <a:r>
              <a:rPr lang="en-US" dirty="0"/>
              <a:t>Your wins and losses will be displayed on the Leaderboard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084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575F0-F11F-469C-B461-5A165A4F0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497BD7-FCC3-4BA9-8AB6-CA26532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Fix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EF58A-EE93-4CED-AB61-F584036E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085" y="1654836"/>
            <a:ext cx="4954419" cy="329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32447-5CF8-4809-9072-31281B1EC401}"/>
              </a:ext>
            </a:extLst>
          </p:cNvPr>
          <p:cNvSpPr txBox="1"/>
          <p:nvPr/>
        </p:nvSpPr>
        <p:spPr>
          <a:xfrm>
            <a:off x="272086" y="5084760"/>
            <a:ext cx="4954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urses.lumenlearning.com/suny-microeconomics/chapter/reading-rationality-and-self-interes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9001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There you have it, a fully working Leaderboard Web App</a:t>
            </a:r>
          </a:p>
          <a:p>
            <a:r>
              <a:rPr lang="en-US" dirty="0"/>
              <a:t>Rock, Paper, Scissors</a:t>
            </a:r>
          </a:p>
          <a:p>
            <a:r>
              <a:rPr lang="en-US" dirty="0"/>
              <a:t>Congratulations!!!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Ufff</a:t>
            </a:r>
            <a:r>
              <a:rPr lang="en-US" dirty="0"/>
              <a:t>… that was a lot of work</a:t>
            </a:r>
          </a:p>
        </p:txBody>
      </p:sp>
      <p:pic>
        <p:nvPicPr>
          <p:cNvPr id="8194" name="Picture 2" descr="Gasping GIFs | Tenor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11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 created an app that works only on your machine</a:t>
            </a:r>
          </a:p>
          <a:p>
            <a:r>
              <a:rPr lang="en-US" dirty="0"/>
              <a:t>Other players from other machines </a:t>
            </a:r>
            <a:br>
              <a:rPr lang="en-US" dirty="0"/>
            </a:br>
            <a:r>
              <a:rPr lang="en-US" dirty="0"/>
              <a:t>will not show up on your Leaderboard</a:t>
            </a:r>
          </a:p>
          <a:p>
            <a:r>
              <a:rPr lang="en-US" dirty="0"/>
              <a:t>Let’s modify your code to join the </a:t>
            </a:r>
            <a:br>
              <a:rPr lang="en-US" dirty="0"/>
            </a:br>
            <a:r>
              <a:rPr lang="en-US" dirty="0"/>
              <a:t>Teacher’s Leaderboard and compete!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 there’s more!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07421" y="2320046"/>
            <a:ext cx="3514619" cy="20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43E41F-C978-4CA3-9F02-4250781BE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407D-36A0-48FD-BB24-E6E0AE1A8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the Python app client/rock_paper_scissors.py – replace the </a:t>
            </a:r>
            <a:r>
              <a:rPr lang="en-US" dirty="0" err="1"/>
              <a:t>base_url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D1ADFF-6B16-4BB0-AEFF-9A92188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Modify the API URI in the Client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662E-4BAE-4918-B595-D11D9BE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44" y="2862183"/>
            <a:ext cx="8079111" cy="98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915F-3F44-4542-BFE8-C24DAA9D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57" y="4526639"/>
            <a:ext cx="7873407" cy="985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9F7B8-B943-43E6-8DBB-22E570BDF681}"/>
              </a:ext>
            </a:extLst>
          </p:cNvPr>
          <p:cNvSpPr txBox="1"/>
          <p:nvPr/>
        </p:nvSpPr>
        <p:spPr>
          <a:xfrm>
            <a:off x="2935593" y="3913150"/>
            <a:ext cx="626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‘x’ with teacher provided IP Address</a:t>
            </a:r>
          </a:p>
        </p:txBody>
      </p:sp>
    </p:spTree>
    <p:extLst>
      <p:ext uri="{BB962C8B-B14F-4D97-AF65-F5344CB8AC3E}">
        <p14:creationId xmlns:p14="http://schemas.microsoft.com/office/powerpoint/2010/main" val="41519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32C3D-2D13-4C2A-ADCD-773EF0DD3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486E-8E8C-4EB5-8DEF-09EBC37D3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Run the python client app on your machine and enter your username</a:t>
            </a:r>
          </a:p>
          <a:p>
            <a:r>
              <a:rPr lang="en-US" dirty="0"/>
              <a:t>Use appropriate username, okay?</a:t>
            </a:r>
          </a:p>
          <a:p>
            <a:r>
              <a:rPr lang="en-US" dirty="0"/>
              <a:t>Have fun and try to Win!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81A914-CE33-4B55-A6D9-BFCF0E5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Play!!!</a:t>
            </a:r>
          </a:p>
        </p:txBody>
      </p:sp>
    </p:spTree>
    <p:extLst>
      <p:ext uri="{BB962C8B-B14F-4D97-AF65-F5344CB8AC3E}">
        <p14:creationId xmlns:p14="http://schemas.microsoft.com/office/powerpoint/2010/main" val="101953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1FD7-F610-F2A8-8040-280195895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3652-FBCA-57CA-9CD0-29F41E3D2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Application / Software Development</a:t>
            </a:r>
          </a:p>
          <a:p>
            <a:r>
              <a:rPr lang="en-US" sz="2400" dirty="0"/>
              <a:t>Client / Server Interaction</a:t>
            </a:r>
          </a:p>
          <a:p>
            <a:r>
              <a:rPr lang="en-US" sz="2400" dirty="0"/>
              <a:t>Code – </a:t>
            </a:r>
          </a:p>
          <a:p>
            <a:pPr lvl="1"/>
            <a:r>
              <a:rPr lang="en-US" sz="2000" dirty="0"/>
              <a:t>Web Front-End (Leaderboard App)</a:t>
            </a:r>
          </a:p>
          <a:p>
            <a:pPr lvl="1"/>
            <a:r>
              <a:rPr lang="en-US" sz="2000" dirty="0"/>
              <a:t>API Back-End (Call handler to update database)</a:t>
            </a:r>
          </a:p>
          <a:p>
            <a:pPr lvl="1"/>
            <a:r>
              <a:rPr lang="en-US" sz="2000" dirty="0"/>
              <a:t>Game Client (Python App)</a:t>
            </a:r>
          </a:p>
          <a:p>
            <a:r>
              <a:rPr lang="en-US" sz="2400" dirty="0"/>
              <a:t>Database – Stores and Manipulate Data</a:t>
            </a:r>
          </a:p>
          <a:p>
            <a:r>
              <a:rPr lang="en-US" sz="2400" dirty="0"/>
              <a:t>Development Environment (XAMPP)</a:t>
            </a:r>
          </a:p>
          <a:p>
            <a:r>
              <a:rPr lang="en-US" sz="2400" dirty="0"/>
              <a:t>Code Editor (Visual Studio Code)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79AA8-F586-B4C1-44E6-43C52DD6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3972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8BB3E2-B26B-E04B-BAB9-AB1BAEE4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366A0-F3F8-1649-8884-1C7732F2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– Ask Away!</a:t>
            </a:r>
          </a:p>
        </p:txBody>
      </p:sp>
    </p:spTree>
    <p:extLst>
      <p:ext uri="{BB962C8B-B14F-4D97-AF65-F5344CB8AC3E}">
        <p14:creationId xmlns:p14="http://schemas.microsoft.com/office/powerpoint/2010/main" val="106596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ECA9-4A05-D0B5-D950-3A253ED7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FF394-B4A7-9EBC-A673-6BB61190A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8331D-46C4-2997-6B05-20A62F6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170" name="Picture 2" descr="Bow Down GIF | Tenor">
            <a:extLst>
              <a:ext uri="{FF2B5EF4-FFF2-40B4-BE49-F238E27FC236}">
                <a16:creationId xmlns:a16="http://schemas.microsoft.com/office/drawing/2014/main" id="{C0096208-1EF5-A52A-4339-3D73DB46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872596"/>
            <a:ext cx="4430184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09BD5B-C6DA-4F46-B819-9586BD335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09183-B909-ECE4-B721-1B0590AA05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771217" y="1519758"/>
            <a:ext cx="8649566" cy="2767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1CCB-30FB-A35E-BD15-121A25F54FF1}"/>
              </a:ext>
            </a:extLst>
          </p:cNvPr>
          <p:cNvSpPr txBox="1"/>
          <p:nvPr/>
        </p:nvSpPr>
        <p:spPr>
          <a:xfrm>
            <a:off x="283633" y="112183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Names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BADBA-A8E6-ABA2-2D09-D47108831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03124" y="1352666"/>
            <a:ext cx="1773669" cy="1003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953-EA3B-7765-AE07-029912C4EB19}"/>
              </a:ext>
            </a:extLst>
          </p:cNvPr>
          <p:cNvSpPr txBox="1"/>
          <p:nvPr/>
        </p:nvSpPr>
        <p:spPr>
          <a:xfrm>
            <a:off x="9228556" y="618999"/>
            <a:ext cx="265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# of Tops </a:t>
            </a:r>
          </a:p>
          <a:p>
            <a:r>
              <a:rPr lang="en-US" dirty="0"/>
              <a:t>Players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B024D-9B83-77F5-635F-6B8B49C0651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136252" y="1034498"/>
            <a:ext cx="92304" cy="910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789B-CE40-0E27-F2F7-60B33A4A424B}"/>
              </a:ext>
            </a:extLst>
          </p:cNvPr>
          <p:cNvSpPr txBox="1"/>
          <p:nvPr/>
        </p:nvSpPr>
        <p:spPr>
          <a:xfrm>
            <a:off x="7511402" y="467151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 / Losses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9D192-4262-940E-959F-38487ED57B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54126" y="3626297"/>
            <a:ext cx="657276" cy="12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99A0B-FCDB-7DAA-33F3-F8E4DBFACEC6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7511402" y="3556861"/>
            <a:ext cx="346239" cy="134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65B5A4-B616-E89B-583F-DF38BFC10002}"/>
              </a:ext>
            </a:extLst>
          </p:cNvPr>
          <p:cNvSpPr txBox="1"/>
          <p:nvPr/>
        </p:nvSpPr>
        <p:spPr>
          <a:xfrm>
            <a:off x="10388399" y="40283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Ratio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EE03B-7251-F074-6E7D-4D28AEA9DD2A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9304216" y="3598748"/>
            <a:ext cx="1084183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01DAA-1ED4-4846-B219-E81200850874}"/>
              </a:ext>
            </a:extLst>
          </p:cNvPr>
          <p:cNvSpPr txBox="1"/>
          <p:nvPr/>
        </p:nvSpPr>
        <p:spPr>
          <a:xfrm>
            <a:off x="397823" y="442853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27A-4F6B-4DF7-AB7C-24F2DEF0E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37539" y="3598748"/>
            <a:ext cx="373007" cy="106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834234-9065-437E-8393-F8A37B349F5C}"/>
              </a:ext>
            </a:extLst>
          </p:cNvPr>
          <p:cNvSpPr txBox="1"/>
          <p:nvPr/>
        </p:nvSpPr>
        <p:spPr>
          <a:xfrm>
            <a:off x="3252042" y="4399765"/>
            <a:ext cx="208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Matches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153CB-541B-4992-BF0C-D70B371289C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335818" y="3626296"/>
            <a:ext cx="363684" cy="1004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42B6A-C76D-B74D-96DA-D627E6D7A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A8B1-B2DB-723F-2FAB-011B29BC2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First, let’s demo a working version of the Leaderboard application</a:t>
            </a:r>
          </a:p>
          <a:p>
            <a:r>
              <a:rPr lang="en-US" dirty="0"/>
              <a:t>Observe the behaviors of the Leaderboard when the player Wins or Loses a match vs the Computer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B132B-3640-232C-2B30-4808502B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2254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327DF-4DEB-FAE4-8726-A553F8083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97CCB9-AF73-2F89-BC9A-F540313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681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D65B0-847A-BA34-1D18-EA7D8488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CA02-6346-FCED-4A05-563DCFAE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Before we dive into the technologies used to develop the web app, what is a web app?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67EE-150F-D9CE-2DC9-343851B8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Develop the Web App</a:t>
            </a:r>
          </a:p>
        </p:txBody>
      </p:sp>
    </p:spTree>
    <p:extLst>
      <p:ext uri="{BB962C8B-B14F-4D97-AF65-F5344CB8AC3E}">
        <p14:creationId xmlns:p14="http://schemas.microsoft.com/office/powerpoint/2010/main" val="127887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3C0CE-452D-151A-A30E-AC74E03FA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A1F7-CBDD-9FE4-3DCF-C8C4B892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060379" cy="3767575"/>
          </a:xfrm>
        </p:spPr>
        <p:txBody>
          <a:bodyPr/>
          <a:lstStyle/>
          <a:p>
            <a:r>
              <a:rPr lang="en-US" dirty="0"/>
              <a:t>Interactive Software accessed through a web browser</a:t>
            </a:r>
          </a:p>
          <a:p>
            <a:pPr lvl="1"/>
            <a:r>
              <a:rPr lang="en-US" dirty="0"/>
              <a:t>Chrome, Edge, Safari, etc.</a:t>
            </a:r>
          </a:p>
          <a:p>
            <a:r>
              <a:rPr lang="en-US" dirty="0"/>
              <a:t>Runs on a server but responds to user input</a:t>
            </a:r>
          </a:p>
          <a:p>
            <a:r>
              <a:rPr lang="en-US" dirty="0"/>
              <a:t>Can be accessed anywhere in the world when published, just like Youtube.com or Netflix.com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EE871-0E4D-C260-A7AF-A62FB62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App?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2CA77-981A-B46F-9E9C-3A75894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28" y="2014739"/>
            <a:ext cx="2697829" cy="2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F673-334E-0539-DB9D-649E94A2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F15D-F9CB-E0A4-009C-657FDC8FA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116220" cy="3767575"/>
          </a:xfrm>
        </p:spPr>
        <p:txBody>
          <a:bodyPr/>
          <a:lstStyle/>
          <a:p>
            <a:r>
              <a:rPr lang="en-US" dirty="0"/>
              <a:t>First let’s go over the basics</a:t>
            </a:r>
          </a:p>
          <a:p>
            <a:pPr lvl="1"/>
            <a:r>
              <a:rPr lang="en-US" b="1" dirty="0"/>
              <a:t>Client</a:t>
            </a:r>
            <a:r>
              <a:rPr lang="en-US" dirty="0"/>
              <a:t> – The browser – needed to access the web app. Users (you) interact with the app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The backend – takes care of handling requests/responses made by the client</a:t>
            </a:r>
          </a:p>
          <a:p>
            <a:pPr lvl="1"/>
            <a:r>
              <a:rPr lang="en-US" b="1" dirty="0"/>
              <a:t>Communication</a:t>
            </a:r>
            <a:r>
              <a:rPr lang="en-US" dirty="0"/>
              <a:t> happens over </a:t>
            </a:r>
            <a:r>
              <a:rPr lang="en-US" b="1" dirty="0"/>
              <a:t>HTTP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(Hyper-Text Transfer Protocol)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48B416-CFE4-91B7-64DD-685F078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 How does a Web App work?</a:t>
            </a:r>
          </a:p>
        </p:txBody>
      </p:sp>
      <p:pic>
        <p:nvPicPr>
          <p:cNvPr id="1028" name="Picture 4" descr="Client Server Architecture">
            <a:extLst>
              <a:ext uri="{FF2B5EF4-FFF2-40B4-BE49-F238E27FC236}">
                <a16:creationId xmlns:a16="http://schemas.microsoft.com/office/drawing/2014/main" id="{F86B8E50-6149-FA55-B665-B933943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734382"/>
            <a:ext cx="4031701" cy="16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3" id="{AD6A9666-E7EA-4042-BF71-F44FC383D8B2}" vid="{37F60CE7-6C3A-D94D-8EF3-419DE9D9C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Presentation3a_2025</Template>
  <TotalTime>867</TotalTime>
  <Words>932</Words>
  <Application>Microsoft Office PowerPoint</Application>
  <PresentationFormat>Widescreen</PresentationFormat>
  <Paragraphs>127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Building a Leaderboard &amp; Rock, Paper, Scissor Apps SVP 2025</vt:lpstr>
      <vt:lpstr>What is a Leaderboard?</vt:lpstr>
      <vt:lpstr>Rock, Paper, Scissors</vt:lpstr>
      <vt:lpstr>PowerPoint Presentation</vt:lpstr>
      <vt:lpstr>Live Demo – Rock, Paper, Scissors</vt:lpstr>
      <vt:lpstr>DEMO TIME</vt:lpstr>
      <vt:lpstr>Technologies to Develop the Web App</vt:lpstr>
      <vt:lpstr>What is a Web App?</vt:lpstr>
      <vt:lpstr>So,… How does a Web App work?</vt:lpstr>
      <vt:lpstr>Building the App</vt:lpstr>
      <vt:lpstr>Building the App Cont.</vt:lpstr>
      <vt:lpstr>Building the App Cont.</vt:lpstr>
      <vt:lpstr>That is a lot for a Web App</vt:lpstr>
      <vt:lpstr>XAMPP to the RESCUE!</vt:lpstr>
      <vt:lpstr>What is XAMPP?</vt:lpstr>
      <vt:lpstr>So,.. Who’s ready to get started?</vt:lpstr>
      <vt:lpstr>Let’s Fix the Styling!</vt:lpstr>
      <vt:lpstr>Fix Styling of “index.html” in the Web folder</vt:lpstr>
      <vt:lpstr>Much Better</vt:lpstr>
      <vt:lpstr>Fix the Columns on the Leaderboard</vt:lpstr>
      <vt:lpstr>Now Even Better!</vt:lpstr>
      <vt:lpstr>Fix Python App in the Client folder</vt:lpstr>
      <vt:lpstr>Add the Prompts</vt:lpstr>
      <vt:lpstr>Much Better! Oh uh… we have no Database</vt:lpstr>
      <vt:lpstr>Let’s Migrate the Database</vt:lpstr>
      <vt:lpstr>Yes! Database is working!</vt:lpstr>
      <vt:lpstr>Round won! But Leaderboard didn’t Update </vt:lpstr>
      <vt:lpstr>Round won! Fix Leaderboard didn’t Update </vt:lpstr>
      <vt:lpstr>Round lost! But Leaderboard didn’t Update </vt:lpstr>
      <vt:lpstr>Can you Fix it?</vt:lpstr>
      <vt:lpstr>Ufff… that was a lot of work</vt:lpstr>
      <vt:lpstr>But wait… there’s more!</vt:lpstr>
      <vt:lpstr>Let’s Modify the API URI in the Client App</vt:lpstr>
      <vt:lpstr>Let’s Play!!!</vt:lpstr>
      <vt:lpstr>What you Learned</vt:lpstr>
      <vt:lpstr>Questions? – Ask Away!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Leaderboard Web App</dc:title>
  <dc:creator>Michael Berrios</dc:creator>
  <cp:lastModifiedBy>Brian Nadworny</cp:lastModifiedBy>
  <cp:revision>19</cp:revision>
  <cp:lastPrinted>2018-04-25T02:50:23Z</cp:lastPrinted>
  <dcterms:created xsi:type="dcterms:W3CDTF">2025-05-02T06:20:47Z</dcterms:created>
  <dcterms:modified xsi:type="dcterms:W3CDTF">2025-08-20T15:28:02Z</dcterms:modified>
</cp:coreProperties>
</file>